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7F6213-7F46-4588-8D83-0827D507EC4A}" v="819" dt="2022-08-27T16:20:02.9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246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 SY" userId="307f6449c129d3be" providerId="Windows Live" clId="Web-{6F7F6213-7F46-4588-8D83-0827D507EC4A}"/>
    <pc:docChg chg="addSld modSld sldOrd">
      <pc:chgData name="H SY" userId="307f6449c129d3be" providerId="Windows Live" clId="Web-{6F7F6213-7F46-4588-8D83-0827D507EC4A}" dt="2022-08-27T16:20:02.950" v="617" actId="1076"/>
      <pc:docMkLst>
        <pc:docMk/>
      </pc:docMkLst>
      <pc:sldChg chg="modSp">
        <pc:chgData name="H SY" userId="307f6449c129d3be" providerId="Windows Live" clId="Web-{6F7F6213-7F46-4588-8D83-0827D507EC4A}" dt="2022-08-27T06:59:23.267" v="1" actId="20577"/>
        <pc:sldMkLst>
          <pc:docMk/>
          <pc:sldMk cId="2895014756" sldId="256"/>
        </pc:sldMkLst>
        <pc:spChg chg="mod">
          <ac:chgData name="H SY" userId="307f6449c129d3be" providerId="Windows Live" clId="Web-{6F7F6213-7F46-4588-8D83-0827D507EC4A}" dt="2022-08-27T06:59:23.267" v="1" actId="20577"/>
          <ac:spMkLst>
            <pc:docMk/>
            <pc:sldMk cId="2895014756" sldId="256"/>
            <ac:spMk id="9" creationId="{00000000-0000-0000-0000-000000000000}"/>
          </ac:spMkLst>
        </pc:spChg>
      </pc:sldChg>
      <pc:sldChg chg="addSp delSp modSp">
        <pc:chgData name="H SY" userId="307f6449c129d3be" providerId="Windows Live" clId="Web-{6F7F6213-7F46-4588-8D83-0827D507EC4A}" dt="2022-08-27T10:43:37.366" v="189" actId="1076"/>
        <pc:sldMkLst>
          <pc:docMk/>
          <pc:sldMk cId="2973607674" sldId="258"/>
        </pc:sldMkLst>
        <pc:spChg chg="add mod">
          <ac:chgData name="H SY" userId="307f6449c129d3be" providerId="Windows Live" clId="Web-{6F7F6213-7F46-4588-8D83-0827D507EC4A}" dt="2022-08-27T09:29:18.084" v="56" actId="1076"/>
          <ac:spMkLst>
            <pc:docMk/>
            <pc:sldMk cId="2973607674" sldId="258"/>
            <ac:spMk id="4" creationId="{60BB31A2-7CF8-53A1-4285-7B10A3444D69}"/>
          </ac:spMkLst>
        </pc:spChg>
        <pc:spChg chg="add mod">
          <ac:chgData name="H SY" userId="307f6449c129d3be" providerId="Windows Live" clId="Web-{6F7F6213-7F46-4588-8D83-0827D507EC4A}" dt="2022-08-27T09:29:21.474" v="58" actId="1076"/>
          <ac:spMkLst>
            <pc:docMk/>
            <pc:sldMk cId="2973607674" sldId="258"/>
            <ac:spMk id="7" creationId="{6DAD7C2D-2F1E-2F0D-DB98-949E59A9DE40}"/>
          </ac:spMkLst>
        </pc:spChg>
        <pc:spChg chg="mod">
          <ac:chgData name="H SY" userId="307f6449c129d3be" providerId="Windows Live" clId="Web-{6F7F6213-7F46-4588-8D83-0827D507EC4A}" dt="2022-08-27T09:59:53.581" v="182" actId="20577"/>
          <ac:spMkLst>
            <pc:docMk/>
            <pc:sldMk cId="2973607674" sldId="258"/>
            <ac:spMk id="9" creationId="{00000000-0000-0000-0000-000000000000}"/>
          </ac:spMkLst>
        </pc:spChg>
        <pc:picChg chg="add mod">
          <ac:chgData name="H SY" userId="307f6449c129d3be" providerId="Windows Live" clId="Web-{6F7F6213-7F46-4588-8D83-0827D507EC4A}" dt="2022-08-27T10:43:32.162" v="188" actId="14100"/>
          <ac:picMkLst>
            <pc:docMk/>
            <pc:sldMk cId="2973607674" sldId="258"/>
            <ac:picMk id="2" creationId="{27984AC3-ED82-41FC-2DC4-F4A1A50E2909}"/>
          </ac:picMkLst>
        </pc:picChg>
        <pc:picChg chg="add mod">
          <ac:chgData name="H SY" userId="307f6449c129d3be" providerId="Windows Live" clId="Web-{6F7F6213-7F46-4588-8D83-0827D507EC4A}" dt="2022-08-27T10:43:37.366" v="189" actId="1076"/>
          <ac:picMkLst>
            <pc:docMk/>
            <pc:sldMk cId="2973607674" sldId="258"/>
            <ac:picMk id="3" creationId="{B61D08A3-EFE8-5187-DD23-7EC76805ED97}"/>
          </ac:picMkLst>
        </pc:picChg>
        <pc:picChg chg="add del mod">
          <ac:chgData name="H SY" userId="307f6449c129d3be" providerId="Windows Live" clId="Web-{6F7F6213-7F46-4588-8D83-0827D507EC4A}" dt="2022-08-27T09:29:15.646" v="54"/>
          <ac:picMkLst>
            <pc:docMk/>
            <pc:sldMk cId="2973607674" sldId="258"/>
            <ac:picMk id="6" creationId="{EB5A5336-9F08-219A-A2B8-F07AB7BB6270}"/>
          </ac:picMkLst>
        </pc:picChg>
        <pc:picChg chg="del">
          <ac:chgData name="H SY" userId="307f6449c129d3be" providerId="Windows Live" clId="Web-{6F7F6213-7F46-4588-8D83-0827D507EC4A}" dt="2022-08-27T06:59:38.283" v="2"/>
          <ac:picMkLst>
            <pc:docMk/>
            <pc:sldMk cId="2973607674" sldId="258"/>
            <ac:picMk id="7" creationId="{00000000-0000-0000-0000-000000000000}"/>
          </ac:picMkLst>
        </pc:picChg>
        <pc:picChg chg="del">
          <ac:chgData name="H SY" userId="307f6449c129d3be" providerId="Windows Live" clId="Web-{6F7F6213-7F46-4588-8D83-0827D507EC4A}" dt="2022-08-27T06:59:38.830" v="3"/>
          <ac:picMkLst>
            <pc:docMk/>
            <pc:sldMk cId="2973607674" sldId="258"/>
            <ac:picMk id="8" creationId="{00000000-0000-0000-0000-000000000000}"/>
          </ac:picMkLst>
        </pc:picChg>
      </pc:sldChg>
      <pc:sldChg chg="addSp delSp modSp add ord replId">
        <pc:chgData name="H SY" userId="307f6449c129d3be" providerId="Windows Live" clId="Web-{6F7F6213-7F46-4588-8D83-0827D507EC4A}" dt="2022-08-27T16:20:02.950" v="617" actId="1076"/>
        <pc:sldMkLst>
          <pc:docMk/>
          <pc:sldMk cId="731280143" sldId="259"/>
        </pc:sldMkLst>
        <pc:spChg chg="mod">
          <ac:chgData name="H SY" userId="307f6449c129d3be" providerId="Windows Live" clId="Web-{6F7F6213-7F46-4588-8D83-0827D507EC4A}" dt="2022-08-27T16:20:02.950" v="617" actId="1076"/>
          <ac:spMkLst>
            <pc:docMk/>
            <pc:sldMk cId="731280143" sldId="259"/>
            <ac:spMk id="6" creationId="{00000000-0000-0000-0000-000000000000}"/>
          </ac:spMkLst>
        </pc:spChg>
        <pc:picChg chg="add mod ord">
          <ac:chgData name="H SY" userId="307f6449c129d3be" providerId="Windows Live" clId="Web-{6F7F6213-7F46-4588-8D83-0827D507EC4A}" dt="2022-08-27T16:19:56.481" v="615" actId="1076"/>
          <ac:picMkLst>
            <pc:docMk/>
            <pc:sldMk cId="731280143" sldId="259"/>
            <ac:picMk id="2" creationId="{79D33028-9343-A151-A7C1-31E723123C9E}"/>
          </ac:picMkLst>
        </pc:picChg>
        <pc:picChg chg="del">
          <ac:chgData name="H SY" userId="307f6449c129d3be" providerId="Windows Live" clId="Web-{6F7F6213-7F46-4588-8D83-0827D507EC4A}" dt="2022-08-27T10:44:45.914" v="198"/>
          <ac:picMkLst>
            <pc:docMk/>
            <pc:sldMk cId="731280143" sldId="259"/>
            <ac:picMk id="4" creationId="{00000000-0000-0000-0000-000000000000}"/>
          </ac:picMkLst>
        </pc:picChg>
        <pc:picChg chg="del">
          <ac:chgData name="H SY" userId="307f6449c129d3be" providerId="Windows Live" clId="Web-{6F7F6213-7F46-4588-8D83-0827D507EC4A}" dt="2022-08-27T10:44:31.679" v="192"/>
          <ac:picMkLst>
            <pc:docMk/>
            <pc:sldMk cId="731280143" sldId="259"/>
            <ac:picMk id="5" creationId="{00000000-0000-0000-0000-000000000000}"/>
          </ac:picMkLst>
        </pc:picChg>
      </pc:sldChg>
      <pc:sldChg chg="addSp delSp modSp new">
        <pc:chgData name="H SY" userId="307f6449c129d3be" providerId="Windows Live" clId="Web-{6F7F6213-7F46-4588-8D83-0827D507EC4A}" dt="2022-08-27T12:22:17.609" v="354" actId="1076"/>
        <pc:sldMkLst>
          <pc:docMk/>
          <pc:sldMk cId="1505409571" sldId="260"/>
        </pc:sldMkLst>
        <pc:spChg chg="del mod">
          <ac:chgData name="H SY" userId="307f6449c129d3be" providerId="Windows Live" clId="Web-{6F7F6213-7F46-4588-8D83-0827D507EC4A}" dt="2022-08-27T11:55:14.355" v="262"/>
          <ac:spMkLst>
            <pc:docMk/>
            <pc:sldMk cId="1505409571" sldId="260"/>
            <ac:spMk id="2" creationId="{93D6DC65-3ED1-50F1-FC0B-1D2BA81463DB}"/>
          </ac:spMkLst>
        </pc:spChg>
        <pc:spChg chg="add mod">
          <ac:chgData name="H SY" userId="307f6449c129d3be" providerId="Windows Live" clId="Web-{6F7F6213-7F46-4588-8D83-0827D507EC4A}" dt="2022-08-27T12:22:17.609" v="354" actId="1076"/>
          <ac:spMkLst>
            <pc:docMk/>
            <pc:sldMk cId="1505409571" sldId="260"/>
            <ac:spMk id="3" creationId="{82C90301-98E2-4710-4164-95D01D3DFF0C}"/>
          </ac:spMkLst>
        </pc:spChg>
        <pc:spChg chg="del">
          <ac:chgData name="H SY" userId="307f6449c129d3be" providerId="Windows Live" clId="Web-{6F7F6213-7F46-4588-8D83-0827D507EC4A}" dt="2022-08-27T11:55:16.511" v="263"/>
          <ac:spMkLst>
            <pc:docMk/>
            <pc:sldMk cId="1505409571" sldId="260"/>
            <ac:spMk id="3" creationId="{99DEC437-04F6-6207-4E98-7B8D921D14DB}"/>
          </ac:spMkLst>
        </pc:spChg>
        <pc:spChg chg="add mod">
          <ac:chgData name="H SY" userId="307f6449c129d3be" providerId="Windows Live" clId="Web-{6F7F6213-7F46-4588-8D83-0827D507EC4A}" dt="2022-08-27T12:21:04.670" v="287" actId="1076"/>
          <ac:spMkLst>
            <pc:docMk/>
            <pc:sldMk cId="1505409571" sldId="260"/>
            <ac:spMk id="6" creationId="{EDADC5D5-EC80-6E51-6DD4-D97B82DCCAF7}"/>
          </ac:spMkLst>
        </pc:spChg>
        <pc:picChg chg="add del mod">
          <ac:chgData name="H SY" userId="307f6449c129d3be" providerId="Windows Live" clId="Web-{6F7F6213-7F46-4588-8D83-0827D507EC4A}" dt="2022-08-27T11:55:28.199" v="268"/>
          <ac:picMkLst>
            <pc:docMk/>
            <pc:sldMk cId="1505409571" sldId="260"/>
            <ac:picMk id="4" creationId="{2937CFAC-FBB8-B1C4-6BAC-747B33865AEF}"/>
          </ac:picMkLst>
        </pc:picChg>
        <pc:picChg chg="add mod">
          <ac:chgData name="H SY" userId="307f6449c129d3be" providerId="Windows Live" clId="Web-{6F7F6213-7F46-4588-8D83-0827D507EC4A}" dt="2022-08-27T11:56:29.013" v="277" actId="1076"/>
          <ac:picMkLst>
            <pc:docMk/>
            <pc:sldMk cId="1505409571" sldId="260"/>
            <ac:picMk id="5" creationId="{83D59482-75C4-58DB-FF81-3D177E29D26D}"/>
          </ac:picMkLst>
        </pc:picChg>
      </pc:sldChg>
      <pc:sldChg chg="addSp delSp modSp add ord replId">
        <pc:chgData name="H SY" userId="307f6449c129d3be" providerId="Windows Live" clId="Web-{6F7F6213-7F46-4588-8D83-0827D507EC4A}" dt="2022-08-27T16:19:07.824" v="605" actId="20577"/>
        <pc:sldMkLst>
          <pc:docMk/>
          <pc:sldMk cId="678920015" sldId="261"/>
        </pc:sldMkLst>
        <pc:spChg chg="del mod">
          <ac:chgData name="H SY" userId="307f6449c129d3be" providerId="Windows Live" clId="Web-{6F7F6213-7F46-4588-8D83-0827D507EC4A}" dt="2022-08-27T16:18:08.745" v="574"/>
          <ac:spMkLst>
            <pc:docMk/>
            <pc:sldMk cId="678920015" sldId="261"/>
            <ac:spMk id="4" creationId="{60BB31A2-7CF8-53A1-4285-7B10A3444D69}"/>
          </ac:spMkLst>
        </pc:spChg>
        <pc:spChg chg="mod">
          <ac:chgData name="H SY" userId="307f6449c129d3be" providerId="Windows Live" clId="Web-{6F7F6213-7F46-4588-8D83-0827D507EC4A}" dt="2022-08-27T16:13:20.848" v="425" actId="20577"/>
          <ac:spMkLst>
            <pc:docMk/>
            <pc:sldMk cId="678920015" sldId="261"/>
            <ac:spMk id="5" creationId="{00000000-0000-0000-0000-000000000000}"/>
          </ac:spMkLst>
        </pc:spChg>
        <pc:spChg chg="del mod">
          <ac:chgData name="H SY" userId="307f6449c129d3be" providerId="Windows Live" clId="Web-{6F7F6213-7F46-4588-8D83-0827D507EC4A}" dt="2022-08-27T16:18:08.401" v="573"/>
          <ac:spMkLst>
            <pc:docMk/>
            <pc:sldMk cId="678920015" sldId="261"/>
            <ac:spMk id="7" creationId="{6DAD7C2D-2F1E-2F0D-DB98-949E59A9DE40}"/>
          </ac:spMkLst>
        </pc:spChg>
        <pc:spChg chg="mod">
          <ac:chgData name="H SY" userId="307f6449c129d3be" providerId="Windows Live" clId="Web-{6F7F6213-7F46-4588-8D83-0827D507EC4A}" dt="2022-08-27T16:19:07.824" v="605" actId="20577"/>
          <ac:spMkLst>
            <pc:docMk/>
            <pc:sldMk cId="678920015" sldId="261"/>
            <ac:spMk id="9" creationId="{00000000-0000-0000-0000-000000000000}"/>
          </ac:spMkLst>
        </pc:spChg>
        <pc:spChg chg="add mod">
          <ac:chgData name="H SY" userId="307f6449c129d3be" providerId="Windows Live" clId="Web-{6F7F6213-7F46-4588-8D83-0827D507EC4A}" dt="2022-08-27T16:18:38.011" v="583" actId="14100"/>
          <ac:spMkLst>
            <pc:docMk/>
            <pc:sldMk cId="678920015" sldId="261"/>
            <ac:spMk id="10" creationId="{078A50CB-0FBC-7C1B-5334-9A3D698E341D}"/>
          </ac:spMkLst>
        </pc:spChg>
        <pc:spChg chg="add mod">
          <ac:chgData name="H SY" userId="307f6449c129d3be" providerId="Windows Live" clId="Web-{6F7F6213-7F46-4588-8D83-0827D507EC4A}" dt="2022-08-27T16:18:57.480" v="589" actId="14100"/>
          <ac:spMkLst>
            <pc:docMk/>
            <pc:sldMk cId="678920015" sldId="261"/>
            <ac:spMk id="11" creationId="{B3814646-F291-45B4-DA9B-1B7CF272CC9C}"/>
          </ac:spMkLst>
        </pc:spChg>
        <pc:picChg chg="add del mod">
          <ac:chgData name="H SY" userId="307f6449c129d3be" providerId="Windows Live" clId="Web-{6F7F6213-7F46-4588-8D83-0827D507EC4A}" dt="2022-08-27T16:13:57.677" v="433"/>
          <ac:picMkLst>
            <pc:docMk/>
            <pc:sldMk cId="678920015" sldId="261"/>
            <ac:picMk id="2" creationId="{0D1ECE37-FC80-C6A9-7A93-654F4C2E78FD}"/>
          </ac:picMkLst>
        </pc:picChg>
        <pc:picChg chg="del">
          <ac:chgData name="H SY" userId="307f6449c129d3be" providerId="Windows Live" clId="Web-{6F7F6213-7F46-4588-8D83-0827D507EC4A}" dt="2022-08-27T15:21:56.876" v="363"/>
          <ac:picMkLst>
            <pc:docMk/>
            <pc:sldMk cId="678920015" sldId="261"/>
            <ac:picMk id="2" creationId="{27984AC3-ED82-41FC-2DC4-F4A1A50E2909}"/>
          </ac:picMkLst>
        </pc:picChg>
        <pc:picChg chg="add mod">
          <ac:chgData name="H SY" userId="307f6449c129d3be" providerId="Windows Live" clId="Web-{6F7F6213-7F46-4588-8D83-0827D507EC4A}" dt="2022-08-27T16:14:27.287" v="444" actId="1076"/>
          <ac:picMkLst>
            <pc:docMk/>
            <pc:sldMk cId="678920015" sldId="261"/>
            <ac:picMk id="3" creationId="{01CF4691-4C12-0ACF-B7D6-18C513304896}"/>
          </ac:picMkLst>
        </pc:picChg>
        <pc:picChg chg="del">
          <ac:chgData name="H SY" userId="307f6449c129d3be" providerId="Windows Live" clId="Web-{6F7F6213-7F46-4588-8D83-0827D507EC4A}" dt="2022-08-27T15:21:59.438" v="365"/>
          <ac:picMkLst>
            <pc:docMk/>
            <pc:sldMk cId="678920015" sldId="261"/>
            <ac:picMk id="3" creationId="{B61D08A3-EFE8-5187-DD23-7EC76805ED97}"/>
          </ac:picMkLst>
        </pc:picChg>
        <pc:picChg chg="add del mod ord">
          <ac:chgData name="H SY" userId="307f6449c129d3be" providerId="Windows Live" clId="Web-{6F7F6213-7F46-4588-8D83-0827D507EC4A}" dt="2022-08-27T16:11:47.830" v="410"/>
          <ac:picMkLst>
            <pc:docMk/>
            <pc:sldMk cId="678920015" sldId="261"/>
            <ac:picMk id="6" creationId="{E62D1801-4CD6-CB0A-53A1-295B7D1AB483}"/>
          </ac:picMkLst>
        </pc:picChg>
        <pc:picChg chg="add mod ord">
          <ac:chgData name="H SY" userId="307f6449c129d3be" providerId="Windows Live" clId="Web-{6F7F6213-7F46-4588-8D83-0827D507EC4A}" dt="2022-08-27T16:14:25.271" v="443"/>
          <ac:picMkLst>
            <pc:docMk/>
            <pc:sldMk cId="678920015" sldId="261"/>
            <ac:picMk id="8" creationId="{C1531E69-E1FD-8C23-BFBC-5E65C45533C7}"/>
          </ac:picMkLst>
        </pc:picChg>
      </pc:sldChg>
      <pc:sldChg chg="addSp delSp modSp new">
        <pc:chgData name="H SY" userId="307f6449c129d3be" providerId="Windows Live" clId="Web-{6F7F6213-7F46-4588-8D83-0827D507EC4A}" dt="2022-08-27T16:17:53.229" v="572" actId="1076"/>
        <pc:sldMkLst>
          <pc:docMk/>
          <pc:sldMk cId="1464731624" sldId="262"/>
        </pc:sldMkLst>
        <pc:spChg chg="del">
          <ac:chgData name="H SY" userId="307f6449c129d3be" providerId="Windows Live" clId="Web-{6F7F6213-7F46-4588-8D83-0827D507EC4A}" dt="2022-08-27T16:15:38.460" v="501"/>
          <ac:spMkLst>
            <pc:docMk/>
            <pc:sldMk cId="1464731624" sldId="262"/>
            <ac:spMk id="2" creationId="{CB670F4B-6910-6148-1BD7-26A5ABFCBF20}"/>
          </ac:spMkLst>
        </pc:spChg>
        <pc:spChg chg="del">
          <ac:chgData name="H SY" userId="307f6449c129d3be" providerId="Windows Live" clId="Web-{6F7F6213-7F46-4588-8D83-0827D507EC4A}" dt="2022-08-27T16:15:39.241" v="502"/>
          <ac:spMkLst>
            <pc:docMk/>
            <pc:sldMk cId="1464731624" sldId="262"/>
            <ac:spMk id="3" creationId="{9631FFF9-F1B5-A8AC-3839-6F425293786E}"/>
          </ac:spMkLst>
        </pc:spChg>
        <pc:spChg chg="add mod">
          <ac:chgData name="H SY" userId="307f6449c129d3be" providerId="Windows Live" clId="Web-{6F7F6213-7F46-4588-8D83-0827D507EC4A}" dt="2022-08-27T16:16:44.399" v="565" actId="1076"/>
          <ac:spMkLst>
            <pc:docMk/>
            <pc:sldMk cId="1464731624" sldId="262"/>
            <ac:spMk id="6" creationId="{0EC1B6C5-FB72-0DFA-6156-59DB9E484049}"/>
          </ac:spMkLst>
        </pc:spChg>
        <pc:spChg chg="add mod">
          <ac:chgData name="H SY" userId="307f6449c129d3be" providerId="Windows Live" clId="Web-{6F7F6213-7F46-4588-8D83-0827D507EC4A}" dt="2022-08-27T16:17:53.229" v="572" actId="1076"/>
          <ac:spMkLst>
            <pc:docMk/>
            <pc:sldMk cId="1464731624" sldId="262"/>
            <ac:spMk id="7" creationId="{4C845D58-1F19-1860-126E-844BE72A1CE4}"/>
          </ac:spMkLst>
        </pc:spChg>
        <pc:picChg chg="add mod">
          <ac:chgData name="H SY" userId="307f6449c129d3be" providerId="Windows Live" clId="Web-{6F7F6213-7F46-4588-8D83-0827D507EC4A}" dt="2022-08-27T16:16:16.539" v="522" actId="14100"/>
          <ac:picMkLst>
            <pc:docMk/>
            <pc:sldMk cId="1464731624" sldId="262"/>
            <ac:picMk id="4" creationId="{A674BC83-1B86-04B5-F50F-B608E787389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4436-DA09-4745-9040-F24C138944A7}" type="datetimeFigureOut">
              <a:rPr lang="ko-KR" altLang="en-US" smtClean="0"/>
              <a:t>2022-08-27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2CE69-5933-4E26-A29D-2120268153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818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4436-DA09-4745-9040-F24C138944A7}" type="datetimeFigureOut">
              <a:rPr lang="ko-KR" altLang="en-US" smtClean="0"/>
              <a:t>2022-08-27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2CE69-5933-4E26-A29D-2120268153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207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4436-DA09-4745-9040-F24C138944A7}" type="datetimeFigureOut">
              <a:rPr lang="ko-KR" altLang="en-US" smtClean="0"/>
              <a:t>2022-08-27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2CE69-5933-4E26-A29D-2120268153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85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4436-DA09-4745-9040-F24C138944A7}" type="datetimeFigureOut">
              <a:rPr lang="ko-KR" altLang="en-US" smtClean="0"/>
              <a:t>2022-08-27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2CE69-5933-4E26-A29D-2120268153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06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4436-DA09-4745-9040-F24C138944A7}" type="datetimeFigureOut">
              <a:rPr lang="ko-KR" altLang="en-US" smtClean="0"/>
              <a:t>2022-08-27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2CE69-5933-4E26-A29D-2120268153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314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4436-DA09-4745-9040-F24C138944A7}" type="datetimeFigureOut">
              <a:rPr lang="ko-KR" altLang="en-US" smtClean="0"/>
              <a:t>2022-08-27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2CE69-5933-4E26-A29D-2120268153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622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4436-DA09-4745-9040-F24C138944A7}" type="datetimeFigureOut">
              <a:rPr lang="ko-KR" altLang="en-US" smtClean="0"/>
              <a:t>2022-08-27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2CE69-5933-4E26-A29D-2120268153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35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4436-DA09-4745-9040-F24C138944A7}" type="datetimeFigureOut">
              <a:rPr lang="ko-KR" altLang="en-US" smtClean="0"/>
              <a:t>2022-08-27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2CE69-5933-4E26-A29D-2120268153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382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4436-DA09-4745-9040-F24C138944A7}" type="datetimeFigureOut">
              <a:rPr lang="ko-KR" altLang="en-US" smtClean="0"/>
              <a:t>2022-08-27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2CE69-5933-4E26-A29D-2120268153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505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4436-DA09-4745-9040-F24C138944A7}" type="datetimeFigureOut">
              <a:rPr lang="ko-KR" altLang="en-US" smtClean="0"/>
              <a:t>2022-08-27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2CE69-5933-4E26-A29D-2120268153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57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4436-DA09-4745-9040-F24C138944A7}" type="datetimeFigureOut">
              <a:rPr lang="ko-KR" altLang="en-US" smtClean="0"/>
              <a:t>2022-08-27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2CE69-5933-4E26-A29D-2120268153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985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84436-DA09-4745-9040-F24C138944A7}" type="datetimeFigureOut">
              <a:rPr lang="ko-KR" altLang="en-US" smtClean="0"/>
              <a:t>2022-08-27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2CE69-5933-4E26-A29D-2120268153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641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dweb.co.kr/main/index.asp" TargetMode="External"/><Relationship Id="rId2" Type="http://schemas.openxmlformats.org/officeDocument/2006/relationships/hyperlink" Target="https://www.wconcept.co.kr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dweb.co.kr/main/index.asp" TargetMode="External"/><Relationship Id="rId2" Type="http://schemas.openxmlformats.org/officeDocument/2006/relationships/hyperlink" Target="https://www.jestina.co.kr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dweb.co.kr/main/index.asp" TargetMode="External"/><Relationship Id="rId2" Type="http://schemas.openxmlformats.org/officeDocument/2006/relationships/hyperlink" Target="https://www.le-jour.com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8003" y="164334"/>
            <a:ext cx="38833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 W Concept</a:t>
            </a:r>
          </a:p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hlinkClick r:id="rId2"/>
              </a:rPr>
              <a:t>https://www.wconcept.co.kr/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)</a:t>
            </a:r>
          </a:p>
          <a:p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탐색 방법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https://www.gdweb.co.kr/main/index.asp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03" y="1153827"/>
            <a:ext cx="7077578" cy="3083669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4434" y="3298843"/>
            <a:ext cx="7601324" cy="3083669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152400" dist="38100" dir="2700000" algn="tl" rotWithShape="0">
              <a:prstClr val="black">
                <a:alpha val="27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7908815" y="1810837"/>
            <a:ext cx="3754554" cy="120032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초기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개의 이미지 중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2, 5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번째 이미지가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다른 이미지 보다 크고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&gt;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버튼 클릭 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스크롤 되고 다음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2, 5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번째 이미지가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자연스럽게 커진다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썸네일 이미지 클릭 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해당 상품 페이지로 이동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pPr marL="228600" indent="-228600">
              <a:buAutoNum type="arabicPeriod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&gt;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버튼 클릭 시 오른쪽으로 스크롤</a:t>
            </a:r>
          </a:p>
        </p:txBody>
      </p:sp>
      <p:sp>
        <p:nvSpPr>
          <p:cNvPr id="11" name="타원 10"/>
          <p:cNvSpPr/>
          <p:nvPr/>
        </p:nvSpPr>
        <p:spPr>
          <a:xfrm>
            <a:off x="6859031" y="2626045"/>
            <a:ext cx="279400" cy="266700"/>
          </a:xfrm>
          <a:prstGeom prst="ellipse">
            <a:avLst/>
          </a:prstGeom>
          <a:noFill/>
          <a:ln>
            <a:solidFill>
              <a:srgbClr val="FF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606550" y="1555750"/>
            <a:ext cx="1454150" cy="2533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06550" y="118641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39873" y="228787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014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819" y="524255"/>
            <a:ext cx="7974227" cy="295046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355" y="3352800"/>
            <a:ext cx="8486515" cy="3127785"/>
          </a:xfrm>
          <a:prstGeom prst="rect">
            <a:avLst/>
          </a:prstGeom>
          <a:effectLst>
            <a:outerShdw blurRad="152400" dist="38100" dir="2700000" algn="tl" rotWithShape="0">
              <a:prstClr val="black">
                <a:alpha val="27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8322926" y="1491655"/>
            <a:ext cx="3619902" cy="101566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3</a:t>
            </a:r>
            <a:r>
              <a:rPr lang="ko-KR" altLang="en-US" sz="1200" dirty="0"/>
              <a:t>개의 이미지가 보이고 가운데를 제외한 이미지는</a:t>
            </a:r>
            <a:endParaRPr lang="en-US" altLang="ko-KR" sz="1200" dirty="0"/>
          </a:p>
          <a:p>
            <a:r>
              <a:rPr lang="ko-KR" altLang="en-US" sz="1200" dirty="0"/>
              <a:t> 반정도 잘려서 보이고 꺼멓게 처리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</a:t>
            </a:r>
            <a:r>
              <a:rPr lang="ko-KR" altLang="en-US" sz="1200" dirty="0"/>
              <a:t>크기가 좀 더 작다</a:t>
            </a:r>
            <a:r>
              <a:rPr lang="en-US" altLang="ko-KR" sz="1200" dirty="0"/>
              <a:t>. </a:t>
            </a:r>
            <a:r>
              <a:rPr lang="ko-KR" altLang="en-US" sz="1200" dirty="0"/>
              <a:t>화살표를 누르면 이미지들이 </a:t>
            </a:r>
            <a:endParaRPr lang="en-US" altLang="ko-KR" sz="1200" dirty="0"/>
          </a:p>
          <a:p>
            <a:r>
              <a:rPr lang="ko-KR" altLang="en-US" sz="1200" dirty="0"/>
              <a:t>전체적으로 왼쪽으로 이동하고</a:t>
            </a:r>
            <a:endParaRPr lang="en-US" altLang="ko-KR" sz="1200" dirty="0"/>
          </a:p>
          <a:p>
            <a:r>
              <a:rPr lang="ko-KR" altLang="en-US" sz="1200" dirty="0"/>
              <a:t> 다음 이미지가 중앙</a:t>
            </a:r>
            <a:r>
              <a:rPr lang="en-US" altLang="ko-KR" sz="1200" dirty="0"/>
              <a:t>, </a:t>
            </a:r>
            <a:r>
              <a:rPr lang="ko-KR" altLang="en-US" sz="1200" dirty="0"/>
              <a:t>확대</a:t>
            </a:r>
            <a:r>
              <a:rPr lang="en-US" altLang="ko-KR" sz="1200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3411380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8003" y="164334"/>
            <a:ext cx="38833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제이에스티나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hlinkClick r:id="rId2"/>
              </a:rPr>
              <a:t>https://www.jestina.co.kr/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)</a:t>
            </a:r>
          </a:p>
          <a:p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탐색 방법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https://www.gdweb.co.kr/main/index.asp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54831" y="2082399"/>
            <a:ext cx="2735044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'&gt;' 버튼을 누르면 오른쪽으로 스크롤</a:t>
            </a:r>
          </a:p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'O' 표시 디자인 참고</a:t>
            </a:r>
          </a:p>
        </p:txBody>
      </p:sp>
      <p:pic>
        <p:nvPicPr>
          <p:cNvPr id="2" name="그림 2" descr="텍스트, 사람, 여자, 가장이(가) 표시된 사진&#10;&#10;자동 생성된 설명">
            <a:extLst>
              <a:ext uri="{FF2B5EF4-FFF2-40B4-BE49-F238E27FC236}">
                <a16:creationId xmlns:a16="http://schemas.microsoft.com/office/drawing/2014/main" id="{27984AC3-ED82-41FC-2DC4-F4A1A50E2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46" y="1218169"/>
            <a:ext cx="8739414" cy="2304996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" name="그림 3" descr="텍스트, 사람, 침대, 실내이(가) 표시된 사진&#10;&#10;자동 생성된 설명">
            <a:extLst>
              <a:ext uri="{FF2B5EF4-FFF2-40B4-BE49-F238E27FC236}">
                <a16:creationId xmlns:a16="http://schemas.microsoft.com/office/drawing/2014/main" id="{B61D08A3-EFE8-5187-DD23-7EC76805ED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052" y="3719616"/>
            <a:ext cx="8739414" cy="230575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60BB31A2-7CF8-53A1-4285-7B10A3444D69}"/>
              </a:ext>
            </a:extLst>
          </p:cNvPr>
          <p:cNvSpPr/>
          <p:nvPr/>
        </p:nvSpPr>
        <p:spPr>
          <a:xfrm>
            <a:off x="7180943" y="2209801"/>
            <a:ext cx="335643" cy="335643"/>
          </a:xfrm>
          <a:prstGeom prst="ellipse">
            <a:avLst/>
          </a:prstGeom>
          <a:noFill/>
          <a:ln w="28575">
            <a:solidFill>
              <a:srgbClr val="FF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DAD7C2D-2F1E-2F0D-DB98-949E59A9DE40}"/>
              </a:ext>
            </a:extLst>
          </p:cNvPr>
          <p:cNvSpPr/>
          <p:nvPr/>
        </p:nvSpPr>
        <p:spPr>
          <a:xfrm>
            <a:off x="4569505" y="3186114"/>
            <a:ext cx="335643" cy="335643"/>
          </a:xfrm>
          <a:prstGeom prst="ellipse">
            <a:avLst/>
          </a:prstGeom>
          <a:noFill/>
          <a:ln w="28575">
            <a:solidFill>
              <a:srgbClr val="FF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607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>
            <a:extLst>
              <a:ext uri="{FF2B5EF4-FFF2-40B4-BE49-F238E27FC236}">
                <a16:creationId xmlns:a16="http://schemas.microsoft.com/office/drawing/2014/main" id="{79D33028-9343-A151-A7C1-31E723123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62" y="426558"/>
            <a:ext cx="11879262" cy="59334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780376" y="5768380"/>
            <a:ext cx="1074333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200" dirty="0" err="1">
                <a:ea typeface="맑은 고딕"/>
              </a:rPr>
              <a:t>슬라이드</a:t>
            </a:r>
            <a:endParaRPr lang="en-US" altLang="ko-KR" sz="1200">
              <a:ea typeface="맑은 고딕"/>
            </a:endParaRPr>
          </a:p>
          <a:p>
            <a:r>
              <a:rPr lang="en-US" altLang="ko-KR" sz="1200" dirty="0">
                <a:ea typeface="맑은 고딕"/>
              </a:rPr>
              <a:t>*</a:t>
            </a:r>
            <a:r>
              <a:rPr lang="en-US" altLang="ko-KR" sz="1200" dirty="0" err="1">
                <a:ea typeface="맑은 고딕"/>
              </a:rPr>
              <a:t>디자인</a:t>
            </a:r>
            <a:r>
              <a:rPr lang="en-US" altLang="ko-KR" sz="1200" dirty="0">
                <a:ea typeface="맑은 고딕"/>
              </a:rPr>
              <a:t> </a:t>
            </a:r>
            <a:r>
              <a:rPr lang="en-US" altLang="ko-KR" sz="1200" dirty="0" err="1">
                <a:ea typeface="맑은 고딕"/>
              </a:rPr>
              <a:t>참고</a:t>
            </a:r>
            <a:endParaRPr lang="en-US" altLang="ko-KR" sz="1200" dirty="0" err="1">
              <a:ea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1280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>
            <a:extLst>
              <a:ext uri="{FF2B5EF4-FFF2-40B4-BE49-F238E27FC236}">
                <a16:creationId xmlns:a16="http://schemas.microsoft.com/office/drawing/2014/main" id="{83D59482-75C4-58DB-FF81-3D177E29D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293973"/>
            <a:ext cx="7448550" cy="615575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DADC5D5-EC80-6E51-6DD4-D97B82DCCAF7}"/>
              </a:ext>
            </a:extLst>
          </p:cNvPr>
          <p:cNvSpPr/>
          <p:nvPr/>
        </p:nvSpPr>
        <p:spPr>
          <a:xfrm>
            <a:off x="495300" y="581025"/>
            <a:ext cx="3752850" cy="5895975"/>
          </a:xfrm>
          <a:prstGeom prst="rect">
            <a:avLst/>
          </a:prstGeom>
          <a:noFill/>
          <a:ln w="28575">
            <a:solidFill>
              <a:srgbClr val="FF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C90301-98E2-4710-4164-95D01D3DFF0C}"/>
              </a:ext>
            </a:extLst>
          </p:cNvPr>
          <p:cNvSpPr txBox="1"/>
          <p:nvPr/>
        </p:nvSpPr>
        <p:spPr>
          <a:xfrm>
            <a:off x="7884776" y="815380"/>
            <a:ext cx="3629520" cy="64633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200" dirty="0" err="1">
                <a:ea typeface="맑은 고딕"/>
              </a:rPr>
              <a:t>슬라이드</a:t>
            </a:r>
            <a:r>
              <a:rPr lang="en-US" altLang="ko-KR" sz="1200" dirty="0">
                <a:ea typeface="맑은 고딕"/>
              </a:rPr>
              <a:t> </a:t>
            </a:r>
            <a:r>
              <a:rPr lang="en-US" altLang="ko-KR" sz="1200" dirty="0" err="1">
                <a:ea typeface="맑은 고딕"/>
              </a:rPr>
              <a:t>디자인</a:t>
            </a:r>
            <a:r>
              <a:rPr lang="en-US" altLang="ko-KR" sz="1200" dirty="0">
                <a:ea typeface="맑은 고딕"/>
              </a:rPr>
              <a:t> </a:t>
            </a:r>
            <a:r>
              <a:rPr lang="en-US" altLang="ko-KR" sz="1200" dirty="0" err="1">
                <a:ea typeface="맑은 고딕"/>
              </a:rPr>
              <a:t>참고</a:t>
            </a:r>
          </a:p>
          <a:p>
            <a:r>
              <a:rPr lang="en-US" altLang="ko-KR" sz="1200" dirty="0" err="1">
                <a:ea typeface="맑은 고딕"/>
              </a:rPr>
              <a:t>버튼</a:t>
            </a:r>
            <a:r>
              <a:rPr lang="en-US" altLang="ko-KR" sz="1200" dirty="0">
                <a:ea typeface="맑은 고딕"/>
              </a:rPr>
              <a:t> </a:t>
            </a:r>
            <a:r>
              <a:rPr lang="en-US" altLang="ko-KR" sz="1200" dirty="0" err="1">
                <a:ea typeface="맑은 고딕"/>
              </a:rPr>
              <a:t>클릭</a:t>
            </a:r>
            <a:r>
              <a:rPr lang="en-US" altLang="ko-KR" sz="1200" dirty="0">
                <a:ea typeface="맑은 고딕"/>
              </a:rPr>
              <a:t> 시 </a:t>
            </a:r>
            <a:r>
              <a:rPr lang="en-US" altLang="ko-KR" sz="1200" dirty="0" err="1">
                <a:ea typeface="맑은 고딕"/>
              </a:rPr>
              <a:t>스크롤</a:t>
            </a:r>
            <a:r>
              <a:rPr lang="en-US" altLang="ko-KR" sz="1200" dirty="0">
                <a:ea typeface="맑은 고딕"/>
              </a:rPr>
              <a:t> 1번 </a:t>
            </a:r>
            <a:r>
              <a:rPr lang="en-US" altLang="ko-KR" sz="1200" dirty="0" err="1">
                <a:ea typeface="맑은 고딕"/>
              </a:rPr>
              <a:t>이미지</a:t>
            </a:r>
            <a:r>
              <a:rPr lang="en-US" altLang="ko-KR" sz="1200" dirty="0">
                <a:ea typeface="맑은 고딕"/>
              </a:rPr>
              <a:t> </a:t>
            </a:r>
            <a:r>
              <a:rPr lang="en-US" altLang="ko-KR" sz="1200" dirty="0" err="1">
                <a:ea typeface="맑은 고딕"/>
              </a:rPr>
              <a:t>왼쪽으로</a:t>
            </a:r>
            <a:r>
              <a:rPr lang="en-US" altLang="ko-KR" sz="1200" dirty="0">
                <a:ea typeface="맑은 고딕"/>
              </a:rPr>
              <a:t> </a:t>
            </a:r>
            <a:r>
              <a:rPr lang="en-US" altLang="ko-KR" sz="1200" dirty="0" err="1">
                <a:ea typeface="맑은 고딕"/>
              </a:rPr>
              <a:t>사라짐</a:t>
            </a:r>
            <a:r>
              <a:rPr lang="en-US" altLang="ko-KR" sz="1200" dirty="0">
                <a:ea typeface="맑은 고딕"/>
              </a:rPr>
              <a:t> </a:t>
            </a:r>
          </a:p>
          <a:p>
            <a:r>
              <a:rPr lang="en-US" altLang="ko-KR" sz="1200" dirty="0">
                <a:ea typeface="맑은 고딕"/>
              </a:rPr>
              <a:t>2번 </a:t>
            </a:r>
            <a:r>
              <a:rPr lang="en-US" altLang="ko-KR" sz="1200" dirty="0" err="1">
                <a:ea typeface="맑은 고딕"/>
              </a:rPr>
              <a:t>이미지</a:t>
            </a:r>
            <a:r>
              <a:rPr lang="en-US" altLang="ko-KR" sz="1200" dirty="0">
                <a:ea typeface="맑은 고딕"/>
              </a:rPr>
              <a:t> 1번으로 3번 째 </a:t>
            </a:r>
            <a:r>
              <a:rPr lang="en-US" altLang="ko-KR" sz="1200" dirty="0" err="1">
                <a:ea typeface="맑은 고딕"/>
              </a:rPr>
              <a:t>이미지</a:t>
            </a:r>
            <a:r>
              <a:rPr lang="en-US" altLang="ko-KR" sz="1200" dirty="0">
                <a:ea typeface="맑은 고딕"/>
              </a:rPr>
              <a:t> 2번째로</a:t>
            </a:r>
            <a:endParaRPr lang="en-US" altLang="ko-KR" sz="1200" dirty="0">
              <a:ea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5409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8003" y="164334"/>
            <a:ext cx="3883307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ea typeface="맑은 고딕"/>
              </a:rPr>
              <a:t>3. </a:t>
            </a: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ea typeface="맑은 고딕"/>
              </a:rPr>
              <a:t>르주르</a:t>
            </a:r>
            <a:endParaRPr lang="ko-KR" altLang="en-US" sz="1200" dirty="0" err="1">
              <a:solidFill>
                <a:schemeClr val="tx1">
                  <a:lumMod val="85000"/>
                  <a:lumOff val="15000"/>
                </a:schemeClr>
              </a:solidFill>
              <a:ea typeface="맑은 고딕"/>
            </a:endParaRPr>
          </a:p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ea typeface="맑은 고딕"/>
              </a:rPr>
              <a:t>( </a:t>
            </a:r>
            <a:r>
              <a:rPr lang="en-US" sz="1200" dirty="0">
                <a:ea typeface="+mn-lt"/>
                <a:cs typeface="+mn-lt"/>
                <a:hlinkClick r:id="rId2"/>
              </a:rPr>
              <a:t>https://www.le-jour.com</a:t>
            </a:r>
            <a:r>
              <a:rPr lang="en-US" sz="1200" dirty="0">
                <a:solidFill>
                  <a:srgbClr val="000000"/>
                </a:solidFill>
                <a:ea typeface="맑은 고딕"/>
                <a:hlinkClick r:id="rId2"/>
              </a:rPr>
              <a:t> 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ea typeface="맑은 고딕"/>
              </a:rPr>
              <a:t>)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맑은 고딕"/>
            </a:endParaRPr>
          </a:p>
          <a:p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탐색 방법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https://www.gdweb.co.kr/main/index.asp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40431" y="1206099"/>
            <a:ext cx="2972289" cy="83099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1. 풀 스크린 슬라이드</a:t>
            </a: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2. 아래로 스크롤 시,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메뉴바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상단에 고정</a:t>
            </a: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3. 오른쪽 사이드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메뉴바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참고</a:t>
            </a:r>
          </a:p>
          <a:p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pic>
        <p:nvPicPr>
          <p:cNvPr id="8" name="그림 9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C1531E69-E1FD-8C23-BFBC-5E65C4553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75" y="1209745"/>
            <a:ext cx="7791450" cy="3771760"/>
          </a:xfrm>
          <a:prstGeom prst="rect">
            <a:avLst/>
          </a:prstGeom>
        </p:spPr>
      </p:pic>
      <p:pic>
        <p:nvPicPr>
          <p:cNvPr id="3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01CF4691-4C12-0ACF-B7D6-18C513304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6225" y="2716815"/>
            <a:ext cx="7753350" cy="376752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78A50CB-0FBC-7C1B-5334-9A3D698E341D}"/>
              </a:ext>
            </a:extLst>
          </p:cNvPr>
          <p:cNvSpPr/>
          <p:nvPr/>
        </p:nvSpPr>
        <p:spPr>
          <a:xfrm>
            <a:off x="428625" y="1209675"/>
            <a:ext cx="7334250" cy="504825"/>
          </a:xfrm>
          <a:prstGeom prst="rect">
            <a:avLst/>
          </a:prstGeom>
          <a:noFill/>
          <a:ln w="28575">
            <a:solidFill>
              <a:srgbClr val="FF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814646-F291-45B4-DA9B-1B7CF272CC9C}"/>
              </a:ext>
            </a:extLst>
          </p:cNvPr>
          <p:cNvSpPr/>
          <p:nvPr/>
        </p:nvSpPr>
        <p:spPr>
          <a:xfrm>
            <a:off x="9725025" y="2743199"/>
            <a:ext cx="1628775" cy="247650"/>
          </a:xfrm>
          <a:prstGeom prst="rect">
            <a:avLst/>
          </a:prstGeom>
          <a:noFill/>
          <a:ln w="28575">
            <a:solidFill>
              <a:srgbClr val="FF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920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674BC83-1B86-04B5-F50F-B608E7873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221936"/>
            <a:ext cx="10420350" cy="50615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C1B6C5-FB72-0DFA-6156-59DB9E484049}"/>
              </a:ext>
            </a:extLst>
          </p:cNvPr>
          <p:cNvSpPr txBox="1"/>
          <p:nvPr/>
        </p:nvSpPr>
        <p:spPr>
          <a:xfrm>
            <a:off x="7164106" y="5720949"/>
            <a:ext cx="3490058" cy="27699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일정 이상 스크롤 시 최상단으로 가는 버튼 생성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845D58-1F19-1860-126E-844BE72A1CE4}"/>
              </a:ext>
            </a:extLst>
          </p:cNvPr>
          <p:cNvSpPr/>
          <p:nvPr/>
        </p:nvSpPr>
        <p:spPr>
          <a:xfrm>
            <a:off x="9925050" y="4810125"/>
            <a:ext cx="504825" cy="504825"/>
          </a:xfrm>
          <a:prstGeom prst="rect">
            <a:avLst/>
          </a:prstGeom>
          <a:noFill/>
          <a:ln w="28575">
            <a:solidFill>
              <a:srgbClr val="FF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731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140</Words>
  <Application>Microsoft Office PowerPoint</Application>
  <PresentationFormat>와이드스크린</PresentationFormat>
  <Paragraphs>25</Paragraphs>
  <Slides>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171</cp:revision>
  <dcterms:created xsi:type="dcterms:W3CDTF">2022-08-26T08:41:49Z</dcterms:created>
  <dcterms:modified xsi:type="dcterms:W3CDTF">2022-08-27T16:20:06Z</dcterms:modified>
</cp:coreProperties>
</file>